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3" r:id="rId2"/>
    <p:sldId id="287" r:id="rId3"/>
    <p:sldId id="288" r:id="rId4"/>
    <p:sldId id="298" r:id="rId5"/>
    <p:sldId id="289" r:id="rId6"/>
    <p:sldId id="296" r:id="rId7"/>
    <p:sldId id="291" r:id="rId8"/>
    <p:sldId id="292" r:id="rId9"/>
    <p:sldId id="293" r:id="rId10"/>
    <p:sldId id="297" r:id="rId11"/>
    <p:sldId id="294" r:id="rId12"/>
    <p:sldId id="295" r:id="rId13"/>
    <p:sldId id="275" r:id="rId14"/>
    <p:sldId id="273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501277"/>
            <a:ext cx="10895932" cy="12464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데이터의 컬럼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 및 랜덤포레스트의 변수 값 변경을 통해 성능 향상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데이터가 아닌 현재 데이터를 이용하여 예측 진행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 개발 사항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59675-DE6F-46E6-9D8F-3DB1A0A52E9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756430" cy="46576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(RandomForest)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기상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함수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개발 사항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E1834-CFC8-4160-9D80-F08E49B7069F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12594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기상정보를 토대로 다음날 비가 오는지를 예측</a:t>
            </a:r>
            <a:endParaRPr lang="en-US" altLang="ko-KR" sz="2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기상 데이터를 수집 및 가공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데이터를 회귀분석 알고리즘을 통해 훈련 및 학습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데이터를 입력 후 다음날 강수 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F1A4D-93FB-478B-9631-5A19B8C2CFE8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그레디언트 부스팅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9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529AD-7DDB-42B2-984F-D0C8C1B1AEC9}"/>
              </a:ext>
            </a:extLst>
          </p:cNvPr>
          <p:cNvSpPr/>
          <p:nvPr/>
        </p:nvSpPr>
        <p:spPr>
          <a:xfrm>
            <a:off x="7092179" y="399385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내일 강수 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무 판별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738A3AF-3D00-4668-B337-CEA50AA7C64D}"/>
              </a:ext>
            </a:extLst>
          </p:cNvPr>
          <p:cNvSpPr/>
          <p:nvPr/>
        </p:nvSpPr>
        <p:spPr>
          <a:xfrm>
            <a:off x="7092179" y="219859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오늘의 기상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770F6EF1-0104-4432-B395-431FE2D3CBFF}"/>
              </a:ext>
            </a:extLst>
          </p:cNvPr>
          <p:cNvSpPr/>
          <p:nvPr/>
        </p:nvSpPr>
        <p:spPr>
          <a:xfrm>
            <a:off x="7092179" y="459227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예측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074D23-B9E9-4363-9DBA-4B519003C7CE}"/>
              </a:ext>
            </a:extLst>
          </p:cNvPr>
          <p:cNvSpPr/>
          <p:nvPr/>
        </p:nvSpPr>
        <p:spPr>
          <a:xfrm>
            <a:off x="7092179" y="5208702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종료</a:t>
            </a:r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BEB15F35-54B1-45E5-91F5-A677EB895726}"/>
              </a:ext>
            </a:extLst>
          </p:cNvPr>
          <p:cNvSpPr/>
          <p:nvPr/>
        </p:nvSpPr>
        <p:spPr>
          <a:xfrm>
            <a:off x="8622179" y="3006227"/>
            <a:ext cx="540000" cy="540000"/>
          </a:xfrm>
          <a:prstGeom prst="flowChartSummingJunction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7D2BED-4D4C-4E02-92E6-5C5ADE61035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892179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405F8F-7BD4-46C0-8D9F-35F7C3E252EC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>
            <a:off x="8892179" y="354622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578CF2-6AC8-48CE-AAAC-200C25578FA8}"/>
              </a:ext>
            </a:extLst>
          </p:cNvPr>
          <p:cNvCxnSpPr>
            <a:cxnSpLocks/>
            <a:stCxn id="5" idx="4"/>
            <a:endCxn id="23" idx="0"/>
          </p:cNvCxnSpPr>
          <p:nvPr/>
        </p:nvCxnSpPr>
        <p:spPr>
          <a:xfrm>
            <a:off x="8892179" y="255859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8" idx="1"/>
            <a:endCxn id="19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FC1375-11EC-4A24-9D25-9925E4542C11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flipV="1">
            <a:off x="5067942" y="3276227"/>
            <a:ext cx="3554237" cy="2754799"/>
          </a:xfrm>
          <a:prstGeom prst="bentConnector3">
            <a:avLst>
              <a:gd name="adj1" fmla="val 2862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621772B-3801-49FD-BDAC-9C63C7E0A97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8892179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359567-9757-4131-9350-38E391040E1B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허용하는  복원추출하여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FD2ED3-E27B-4623-9A21-B5592AA319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92" r="859"/>
          <a:stretch/>
        </p:blipFill>
        <p:spPr>
          <a:xfrm>
            <a:off x="459917" y="1707600"/>
            <a:ext cx="11272165" cy="448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3EF4E-5132-472D-AB87-1AA15BA9E5DF}"/>
              </a:ext>
            </a:extLst>
          </p:cNvPr>
          <p:cNvSpPr txBox="1"/>
          <p:nvPr/>
        </p:nvSpPr>
        <p:spPr>
          <a:xfrm>
            <a:off x="6276742" y="6215294"/>
            <a:ext cx="54553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9902E-605A-417A-B258-240BA7495F0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6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34948E-C8FB-4435-B665-63025B7F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208" r="2070" b="11482"/>
          <a:stretch/>
        </p:blipFill>
        <p:spPr>
          <a:xfrm>
            <a:off x="459917" y="1682596"/>
            <a:ext cx="11272164" cy="1534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FF0F-1105-4A42-8F67-9E717AFB52AA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 설명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1250</TotalTime>
  <Words>327</Words>
  <Application>Microsoft Office PowerPoint</Application>
  <PresentationFormat>와이드스크린</PresentationFormat>
  <Paragraphs>82</Paragraphs>
  <Slides>14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Calibri Light</vt:lpstr>
      <vt:lpstr>Arial</vt:lpstr>
      <vt:lpstr>나눔고딕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111</cp:revision>
  <dcterms:created xsi:type="dcterms:W3CDTF">2019-09-22T22:58:33Z</dcterms:created>
  <dcterms:modified xsi:type="dcterms:W3CDTF">2019-10-21T08:51:05Z</dcterms:modified>
</cp:coreProperties>
</file>